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64" r:id="rId13"/>
    <p:sldId id="265" r:id="rId14"/>
    <p:sldId id="270" r:id="rId15"/>
    <p:sldId id="266" r:id="rId16"/>
  </p:sldIdLst>
  <p:sldSz cx="9144000" cy="5143500" type="screen16x9"/>
  <p:notesSz cx="6858000" cy="9144000"/>
  <p:embeddedFontLst>
    <p:embeddedFont>
      <p:font typeface="Lato" panose="020B0604020202020204" pitchFamily="34" charset="0"/>
      <p:regular r:id="rId18"/>
      <p:bold r:id="rId19"/>
      <p:italic r:id="rId20"/>
      <p:boldItalic r:id="rId21"/>
    </p:embeddedFont>
    <p:embeddedFont>
      <p:font typeface="Montserrat" panose="020B06040202020202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e85c7473b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e85c7473b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e85c7473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e85c7473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d9684d89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d9684d89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e85c7473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e85c7473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e85c7473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e85c7473b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e85c7473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e85c7473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85c7473b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e85c7473b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85c7473b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e85c7473b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e85c7473b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e85c7473b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e85c7473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e85c7473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833125" y="915025"/>
            <a:ext cx="5017500" cy="19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A9700"/>
                </a:solidFill>
              </a:rPr>
              <a:t>Submitted by :-</a:t>
            </a:r>
            <a:endParaRPr u="sng">
              <a:solidFill>
                <a:srgbClr val="FA97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Abhinav Nandrajog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(2010990019)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833125" y="2869800"/>
            <a:ext cx="50175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rgbClr val="FA9700"/>
                </a:solidFill>
              </a:rPr>
              <a:t>To:-</a:t>
            </a:r>
            <a:r>
              <a:rPr lang="en" sz="2900" u="sng"/>
              <a:t> </a:t>
            </a:r>
            <a:endParaRPr sz="29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Mr.Lavish Arora</a:t>
            </a:r>
            <a:endParaRPr sz="2900"/>
          </a:p>
        </p:txBody>
      </p:sp>
      <p:sp>
        <p:nvSpPr>
          <p:cNvPr id="136" name="Google Shape;136;p13"/>
          <p:cNvSpPr txBox="1"/>
          <p:nvPr/>
        </p:nvSpPr>
        <p:spPr>
          <a:xfrm>
            <a:off x="1959550" y="80025"/>
            <a:ext cx="7062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A9700"/>
                </a:solidFill>
                <a:latin typeface="Montserrat"/>
                <a:ea typeface="Montserrat"/>
                <a:cs typeface="Montserrat"/>
                <a:sym typeface="Montserrat"/>
              </a:rPr>
              <a:t>Project Name :-</a:t>
            </a:r>
            <a:r>
              <a:rPr lang="en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Creators’ ਅੱਡਾ</a:t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7F31-352E-F2E5-70EF-37A4D4EC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EAF29-2336-0BA6-241B-2F6A18E7D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939" y="3564081"/>
            <a:ext cx="2803655" cy="1579418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Different sections our created for variety of phones.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4FBCD-8B4D-02B6-F6C8-70A28AEF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128747" cy="2937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B13E6-9168-C7F3-DE45-7C479568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172" y="2571750"/>
            <a:ext cx="5691828" cy="26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4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E203-130B-5A74-573D-2AAFCE1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Added a Timer at home page telling us about the sales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39139-137F-579B-0ACC-3FC348D2E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EBD53-C4A4-A4BF-9A56-FDC8DAD0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" y="583950"/>
            <a:ext cx="9136381" cy="4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0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1297500" y="67200"/>
            <a:ext cx="57033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A9700"/>
                </a:solidFill>
              </a:rPr>
              <a:t>HTML Tags used in Project:-</a:t>
            </a:r>
            <a:endParaRPr sz="3000" u="sng">
              <a:solidFill>
                <a:srgbClr val="FA9700"/>
              </a:solidFill>
            </a:endParaRPr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1"/>
          </p:nvPr>
        </p:nvSpPr>
        <p:spPr>
          <a:xfrm>
            <a:off x="1297500" y="1424675"/>
            <a:ext cx="2386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&lt;br&gt;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&lt;a&gt;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&lt;textarea&gt;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&lt;img&gt;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&lt;input&gt;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&lt;a&gt;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&lt;iframe&gt;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&lt;section&gt;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  <p:sp>
        <p:nvSpPr>
          <p:cNvPr id="198" name="Google Shape;198;p21"/>
          <p:cNvSpPr txBox="1"/>
          <p:nvPr/>
        </p:nvSpPr>
        <p:spPr>
          <a:xfrm>
            <a:off x="4245300" y="1424675"/>
            <a:ext cx="27555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&lt;hr&gt;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&lt;span&gt;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&lt;div&gt;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&lt;h1,h2,......,h6&gt;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&lt;button&gt;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&lt;form&gt;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&lt;p&gt;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1297500" y="102050"/>
            <a:ext cx="67953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rgbClr val="FA9700"/>
                </a:solidFill>
              </a:rPr>
              <a:t>CSS properties used in Project:-</a:t>
            </a:r>
            <a:endParaRPr sz="2900" u="sng">
              <a:solidFill>
                <a:srgbClr val="FA9700"/>
              </a:solidFill>
            </a:endParaRPr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1297500" y="785750"/>
            <a:ext cx="3121500" cy="3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padding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margin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Height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Width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Position:absolute;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Position:relative;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Float:left;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Float:right;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Border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Background-color;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Flex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clear</a:t>
            </a:r>
            <a:endParaRPr sz="1602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602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602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602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602"/>
          </a:p>
        </p:txBody>
      </p:sp>
      <p:sp>
        <p:nvSpPr>
          <p:cNvPr id="205" name="Google Shape;205;p22"/>
          <p:cNvSpPr txBox="1"/>
          <p:nvPr/>
        </p:nvSpPr>
        <p:spPr>
          <a:xfrm>
            <a:off x="4796525" y="785750"/>
            <a:ext cx="33882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Hover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Font-weight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Font-size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Font-family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Text-decoration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Transition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Line-height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Letter-spacing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Word-spacing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Underline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0FE8-F5EF-395C-14C7-7A71D23F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212" y="105798"/>
            <a:ext cx="6053176" cy="710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JavaScript used in Project:-</a:t>
            </a:r>
            <a:endParaRPr lang="en-IN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18A52-AD8A-0F38-39D9-E9C2C35BE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212" y="1171339"/>
            <a:ext cx="7248188" cy="3307411"/>
          </a:xfrm>
        </p:spPr>
        <p:txBody>
          <a:bodyPr anchor="t"/>
          <a:lstStyle/>
          <a:p>
            <a:r>
              <a:rPr lang="en-US" dirty="0"/>
              <a:t>Added a timer using JS in Home Page</a:t>
            </a:r>
          </a:p>
          <a:p>
            <a:endParaRPr lang="en-US" dirty="0"/>
          </a:p>
          <a:p>
            <a:r>
              <a:rPr lang="en-US" dirty="0"/>
              <a:t>Form validation added in the login form</a:t>
            </a:r>
          </a:p>
          <a:p>
            <a:endParaRPr lang="en-US" dirty="0"/>
          </a:p>
          <a:p>
            <a:r>
              <a:rPr lang="en-US" dirty="0"/>
              <a:t>If username and password matches the database it will redirect you to categories page.</a:t>
            </a:r>
          </a:p>
          <a:p>
            <a:endParaRPr lang="en-US" dirty="0"/>
          </a:p>
          <a:p>
            <a:r>
              <a:rPr lang="en-US" dirty="0"/>
              <a:t>Using windows. Alert() , popup is there anytime you login,signIn or submit a feedback form.</a:t>
            </a:r>
          </a:p>
          <a:p>
            <a:endParaRPr lang="en-US" dirty="0"/>
          </a:p>
          <a:p>
            <a:r>
              <a:rPr lang="en-US" dirty="0"/>
              <a:t>A box appears on the center of page if we add items to the cart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159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7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1297475" y="1536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A9700"/>
                </a:solidFill>
              </a:rPr>
              <a:t>Thank You</a:t>
            </a:r>
            <a:endParaRPr sz="8000">
              <a:solidFill>
                <a:srgbClr val="FA9700"/>
              </a:solidFill>
            </a:endParaRPr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 rot="10800000">
            <a:off x="8336375" y="4478700"/>
            <a:ext cx="746400" cy="1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773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FA9700"/>
                </a:solidFill>
              </a:rPr>
              <a:t>About Us</a:t>
            </a:r>
            <a:endParaRPr sz="3600" u="sng">
              <a:solidFill>
                <a:srgbClr val="FA9700"/>
              </a:solidFill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75" y="1116150"/>
            <a:ext cx="4918949" cy="3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300" y="1116150"/>
            <a:ext cx="4010700" cy="31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893025" y="4429125"/>
            <a:ext cx="70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page tells you about the reason behind the formation of this website and about me.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2870800" y="-112275"/>
            <a:ext cx="5795100" cy="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A9700"/>
                </a:solidFill>
              </a:rPr>
              <a:t>Home Page</a:t>
            </a:r>
            <a:endParaRPr sz="3200" u="sng">
              <a:solidFill>
                <a:srgbClr val="FA9700"/>
              </a:solidFill>
            </a:endParaRPr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1969625" y="4184375"/>
            <a:ext cx="6021300" cy="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It is the Main page of the website, containing links to the other sections of the website like About Us,Contact Us,Demo page and Login/Sign Up.</a:t>
            </a:r>
            <a:endParaRPr sz="1500"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00" y="540900"/>
            <a:ext cx="7472099" cy="34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9579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1"/>
          </p:nvPr>
        </p:nvSpPr>
        <p:spPr>
          <a:xfrm>
            <a:off x="1156800" y="4653625"/>
            <a:ext cx="73203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Multiple Sections in Home page giving an overview of the famous products.</a:t>
            </a:r>
            <a:endParaRPr sz="1600"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06023" cy="29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600" y="1396096"/>
            <a:ext cx="6006027" cy="3206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1194050" y="4025300"/>
            <a:ext cx="7378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702"/>
              <a:t>At the end of Home page, we have name of our few global partners and  we have our footer section containing all the important information. </a:t>
            </a:r>
            <a:endParaRPr sz="1702"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00" y="215525"/>
            <a:ext cx="7873427" cy="36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117350" y="-612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A9700"/>
                </a:solidFill>
              </a:rPr>
              <a:t>Contact us:-</a:t>
            </a:r>
            <a:endParaRPr sz="3400">
              <a:solidFill>
                <a:srgbClr val="FA9700"/>
              </a:solidFill>
            </a:endParaRPr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1138650" y="4478625"/>
            <a:ext cx="68667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305"/>
              <a:t>It is the Feedback form where people can contact us for any queries and can also give their reviews.</a:t>
            </a:r>
            <a:endParaRPr sz="1305"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351" y="552275"/>
            <a:ext cx="6622274" cy="39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A9700"/>
                </a:solidFill>
              </a:rPr>
              <a:t>Demo Page :-</a:t>
            </a:r>
            <a:endParaRPr sz="3200">
              <a:solidFill>
                <a:srgbClr val="FA9700"/>
              </a:solidFill>
            </a:endParaRPr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00" y="613225"/>
            <a:ext cx="7982975" cy="39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2092100" y="4530275"/>
            <a:ext cx="57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 page contains link to different youtube videos giving a demo of the products being used.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1036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A9700"/>
                </a:solidFill>
              </a:rPr>
              <a:t>Login/SignUp page:-</a:t>
            </a:r>
            <a:endParaRPr sz="3200">
              <a:solidFill>
                <a:srgbClr val="FA9700"/>
              </a:solidFill>
            </a:endParaRPr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4918975" y="1240888"/>
            <a:ext cx="34275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Login Page</a:t>
            </a:r>
            <a:endParaRPr sz="2700"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000" y="2347225"/>
            <a:ext cx="5677999" cy="27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29904"/>
            <a:ext cx="4571999" cy="216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 txBox="1"/>
          <p:nvPr/>
        </p:nvSpPr>
        <p:spPr>
          <a:xfrm>
            <a:off x="642250" y="3552913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Sign Up Page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133E-4B7F-B6EB-9936-E0F577BA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793626" cy="264496"/>
          </a:xfrm>
        </p:spPr>
        <p:txBody>
          <a:bodyPr>
            <a:normAutofit fontScale="90000"/>
          </a:bodyPr>
          <a:lstStyle/>
          <a:p>
            <a:r>
              <a:rPr lang="en-US" dirty="0"/>
              <a:t>ST-2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B688A-A870-BC52-6393-B397CA4B1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7430" y="-21041"/>
            <a:ext cx="4996195" cy="571073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2000" b="1" dirty="0">
                <a:solidFill>
                  <a:srgbClr val="FFC000"/>
                </a:solidFill>
              </a:rPr>
              <a:t>Categories Page:-</a:t>
            </a:r>
            <a:endParaRPr lang="en-IN" sz="2000" b="1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55B70-B572-753C-9702-DB0513FD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651"/>
            <a:ext cx="6643625" cy="2742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62641-A48F-7156-C575-05AE8DA8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1" y="3319058"/>
            <a:ext cx="5603035" cy="1496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E6BFB-177B-07AB-7A95-7FAFB3728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25" y="2966097"/>
            <a:ext cx="2177082" cy="217708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B65E222-A839-F07A-E901-BB696C280E14}"/>
              </a:ext>
            </a:extLst>
          </p:cNvPr>
          <p:cNvSpPr/>
          <p:nvPr/>
        </p:nvSpPr>
        <p:spPr>
          <a:xfrm>
            <a:off x="5750896" y="3876754"/>
            <a:ext cx="808602" cy="3098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3A2BC-8CA7-DEA4-55EC-9E73B7367FEE}"/>
              </a:ext>
            </a:extLst>
          </p:cNvPr>
          <p:cNvSpPr txBox="1"/>
          <p:nvPr/>
        </p:nvSpPr>
        <p:spPr>
          <a:xfrm>
            <a:off x="6763537" y="550032"/>
            <a:ext cx="21770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Created a new Categories page, added a carousel and different items which flip when hover and there is pop up when you click on add to cart.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90557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On-screen Show (16:9)</PresentationFormat>
  <Paragraphs>79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Lato</vt:lpstr>
      <vt:lpstr>Montserrat</vt:lpstr>
      <vt:lpstr>Focus</vt:lpstr>
      <vt:lpstr>Submitted by :- Abhinav Nandrajog (2010990019)</vt:lpstr>
      <vt:lpstr>About Us</vt:lpstr>
      <vt:lpstr>Home Page</vt:lpstr>
      <vt:lpstr>PowerPoint Presentation</vt:lpstr>
      <vt:lpstr>PowerPoint Presentation</vt:lpstr>
      <vt:lpstr>Contact us:-</vt:lpstr>
      <vt:lpstr>Demo Page :-</vt:lpstr>
      <vt:lpstr>Login/SignUp page:-</vt:lpstr>
      <vt:lpstr>ST-2</vt:lpstr>
      <vt:lpstr>PowerPoint Presentation</vt:lpstr>
      <vt:lpstr>Added a Timer at home page telling us about the sales</vt:lpstr>
      <vt:lpstr>HTML Tags used in Project:-</vt:lpstr>
      <vt:lpstr>CSS properties used in Project:-</vt:lpstr>
      <vt:lpstr>JavaScript used in Project:-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Submitted by :- Abhinav Nandrajog (2010990019)</dc:title>
  <cp:lastModifiedBy>Abhinav Nandrajog</cp:lastModifiedBy>
  <cp:revision>1</cp:revision>
  <dcterms:modified xsi:type="dcterms:W3CDTF">2022-08-09T17:56:14Z</dcterms:modified>
</cp:coreProperties>
</file>